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9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61" r:id="rId63"/>
    <p:sldId id="323" r:id="rId64"/>
    <p:sldId id="348" r:id="rId65"/>
    <p:sldId id="349" r:id="rId66"/>
    <p:sldId id="350" r:id="rId67"/>
    <p:sldId id="352" r:id="rId68"/>
    <p:sldId id="353" r:id="rId69"/>
    <p:sldId id="354" r:id="rId70"/>
    <p:sldId id="355" r:id="rId71"/>
    <p:sldId id="360" r:id="rId72"/>
    <p:sldId id="359" r:id="rId73"/>
    <p:sldId id="356" r:id="rId74"/>
    <p:sldId id="351" r:id="rId75"/>
    <p:sldId id="302" r:id="rId76"/>
    <p:sldId id="303" r:id="rId77"/>
    <p:sldId id="366" r:id="rId78"/>
    <p:sldId id="305" r:id="rId79"/>
    <p:sldId id="304" r:id="rId80"/>
    <p:sldId id="367" r:id="rId81"/>
    <p:sldId id="368" r:id="rId82"/>
    <p:sldId id="371" r:id="rId83"/>
    <p:sldId id="372" r:id="rId84"/>
    <p:sldId id="374" r:id="rId85"/>
    <p:sldId id="373" r:id="rId86"/>
    <p:sldId id="375" r:id="rId87"/>
    <p:sldId id="370" r:id="rId88"/>
    <p:sldId id="363" r:id="rId89"/>
    <p:sldId id="376" r:id="rId90"/>
    <p:sldId id="365" r:id="rId91"/>
    <p:sldId id="377" r:id="rId92"/>
    <p:sldId id="383" r:id="rId93"/>
    <p:sldId id="382" r:id="rId94"/>
    <p:sldId id="384" r:id="rId95"/>
    <p:sldId id="380" r:id="rId96"/>
    <p:sldId id="385" r:id="rId97"/>
    <p:sldId id="386" r:id="rId98"/>
    <p:sldId id="387" r:id="rId99"/>
    <p:sldId id="388" r:id="rId100"/>
    <p:sldId id="389" r:id="rId101"/>
    <p:sldId id="390" r:id="rId102"/>
    <p:sldId id="391" r:id="rId103"/>
    <p:sldId id="392" r:id="rId104"/>
    <p:sldId id="378" r:id="rId105"/>
    <p:sldId id="379" r:id="rId106"/>
    <p:sldId id="306" r:id="rId107"/>
    <p:sldId id="296" r:id="rId10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6/27/18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4" Type="http://schemas.openxmlformats.org/officeDocument/2006/relationships/image" Target="../media/image205.emf"/><Relationship Id="rId5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207.emf"/><Relationship Id="rId5" Type="http://schemas.openxmlformats.org/officeDocument/2006/relationships/image" Target="../media/image208.emf"/><Relationship Id="rId6" Type="http://schemas.openxmlformats.org/officeDocument/2006/relationships/image" Target="../media/image209.emf"/><Relationship Id="rId7" Type="http://schemas.openxmlformats.org/officeDocument/2006/relationships/image" Target="../media/image210.emf"/><Relationship Id="rId8" Type="http://schemas.openxmlformats.org/officeDocument/2006/relationships/image" Target="../media/image211.emf"/><Relationship Id="rId9" Type="http://schemas.openxmlformats.org/officeDocument/2006/relationships/image" Target="../media/image2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emf"/><Relationship Id="rId4" Type="http://schemas.openxmlformats.org/officeDocument/2006/relationships/image" Target="../media/image215.emf"/><Relationship Id="rId5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4" Type="http://schemas.openxmlformats.org/officeDocument/2006/relationships/image" Target="../media/image219.emf"/><Relationship Id="rId5" Type="http://schemas.openxmlformats.org/officeDocument/2006/relationships/image" Target="../media/image2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4" Type="http://schemas.openxmlformats.org/officeDocument/2006/relationships/image" Target="../media/image2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emf"/><Relationship Id="rId4" Type="http://schemas.openxmlformats.org/officeDocument/2006/relationships/image" Target="../media/image225.emf"/><Relationship Id="rId5" Type="http://schemas.openxmlformats.org/officeDocument/2006/relationships/image" Target="../media/image226.emf"/><Relationship Id="rId6" Type="http://schemas.openxmlformats.org/officeDocument/2006/relationships/image" Target="../media/image227.emf"/><Relationship Id="rId7" Type="http://schemas.openxmlformats.org/officeDocument/2006/relationships/image" Target="../media/image2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4" Type="http://schemas.openxmlformats.org/officeDocument/2006/relationships/image" Target="../media/image70.emf"/><Relationship Id="rId5" Type="http://schemas.openxmlformats.org/officeDocument/2006/relationships/image" Target="../media/image127.emf"/><Relationship Id="rId6" Type="http://schemas.openxmlformats.org/officeDocument/2006/relationships/image" Target="../media/image128.emf"/><Relationship Id="rId7" Type="http://schemas.openxmlformats.org/officeDocument/2006/relationships/image" Target="../media/image129.emf"/><Relationship Id="rId8" Type="http://schemas.openxmlformats.org/officeDocument/2006/relationships/image" Target="../media/image130.emf"/><Relationship Id="rId9" Type="http://schemas.openxmlformats.org/officeDocument/2006/relationships/image" Target="../media/image1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4" Type="http://schemas.openxmlformats.org/officeDocument/2006/relationships/image" Target="../media/image133.emf"/><Relationship Id="rId5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6" Type="http://schemas.openxmlformats.org/officeDocument/2006/relationships/image" Target="../media/image147.emf"/><Relationship Id="rId7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emf"/><Relationship Id="rId4" Type="http://schemas.openxmlformats.org/officeDocument/2006/relationships/image" Target="../media/image152.emf"/><Relationship Id="rId5" Type="http://schemas.openxmlformats.org/officeDocument/2006/relationships/image" Target="../media/image153.emf"/><Relationship Id="rId6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4" Type="http://schemas.openxmlformats.org/officeDocument/2006/relationships/image" Target="../media/image15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15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Relationship Id="rId3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png"/><Relationship Id="rId3" Type="http://schemas.openxmlformats.org/officeDocument/2006/relationships/image" Target="../media/image163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9" Type="http://schemas.openxmlformats.org/officeDocument/2006/relationships/image" Target="../media/image17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4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6" Type="http://schemas.openxmlformats.org/officeDocument/2006/relationships/image" Target="../media/image174.emf"/><Relationship Id="rId7" Type="http://schemas.openxmlformats.org/officeDocument/2006/relationships/image" Target="../media/image175.emf"/><Relationship Id="rId8" Type="http://schemas.openxmlformats.org/officeDocument/2006/relationships/image" Target="../media/image1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7.emf"/><Relationship Id="rId5" Type="http://schemas.openxmlformats.org/officeDocument/2006/relationships/image" Target="../media/image178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4" Type="http://schemas.openxmlformats.org/officeDocument/2006/relationships/image" Target="../media/image182.emf"/><Relationship Id="rId5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84.emf"/><Relationship Id="rId5" Type="http://schemas.openxmlformats.org/officeDocument/2006/relationships/image" Target="../media/image168.emf"/><Relationship Id="rId6" Type="http://schemas.openxmlformats.org/officeDocument/2006/relationships/image" Target="../media/image185.emf"/><Relationship Id="rId7" Type="http://schemas.openxmlformats.org/officeDocument/2006/relationships/image" Target="../media/image186.emf"/><Relationship Id="rId8" Type="http://schemas.openxmlformats.org/officeDocument/2006/relationships/image" Target="../media/image187.emf"/><Relationship Id="rId9" Type="http://schemas.openxmlformats.org/officeDocument/2006/relationships/image" Target="../media/image188.emf"/><Relationship Id="rId10" Type="http://schemas.openxmlformats.org/officeDocument/2006/relationships/image" Target="../media/image1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4" Type="http://schemas.openxmlformats.org/officeDocument/2006/relationships/image" Target="../media/image1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9" Type="http://schemas.openxmlformats.org/officeDocument/2006/relationships/image" Target="../media/image19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19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component of the gradient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 the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N configurations X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22451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58196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67322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68383"/>
            <a:ext cx="4241405" cy="76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344" y="383122"/>
            <a:ext cx="3280321" cy="721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31" y="1564737"/>
            <a:ext cx="2843802" cy="82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344" y="2934996"/>
            <a:ext cx="3124266" cy="800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531" y="4366163"/>
            <a:ext cx="2724783" cy="2660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0" y="5108095"/>
            <a:ext cx="1192886" cy="666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858" y="5108095"/>
            <a:ext cx="1594876" cy="645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419" y="467413"/>
            <a:ext cx="1696870" cy="618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562" y="5108095"/>
            <a:ext cx="673541" cy="62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63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Require 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49292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1005465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</a:t>
            </a:r>
            <a:r>
              <a:rPr lang="en-US" sz="2000" dirty="0" smtClean="0">
                <a:latin typeface="Times New Roman"/>
                <a:cs typeface="Times New Roman"/>
              </a:rPr>
              <a:t>conditional likelihoods: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sample of configurations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58" y="3494443"/>
            <a:ext cx="3042350" cy="3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and complement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49404</TotalTime>
  <Words>11624</Words>
  <Application>Microsoft Macintosh PowerPoint</Application>
  <PresentationFormat>On-screen Show (4:3)</PresentationFormat>
  <Paragraphs>1304</Paragraphs>
  <Slides>107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383</cp:revision>
  <cp:lastPrinted>2018-06-28T16:12:52Z</cp:lastPrinted>
  <dcterms:created xsi:type="dcterms:W3CDTF">2018-06-02T00:44:21Z</dcterms:created>
  <dcterms:modified xsi:type="dcterms:W3CDTF">2018-07-10T19:00:31Z</dcterms:modified>
</cp:coreProperties>
</file>